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718"/>
  </p:normalViewPr>
  <p:slideViewPr>
    <p:cSldViewPr snapToGrid="0" snapToObjects="1">
      <p:cViewPr varScale="1">
        <p:scale>
          <a:sx n="97" d="100"/>
          <a:sy n="97" d="100"/>
        </p:scale>
        <p:origin x="15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310D24-1CE2-3A4A-90A5-03E06E79F37E}" type="datetimeFigureOut">
              <a:rPr kumimoji="1" lang="ja-JP" altLang="en-US" smtClean="0"/>
              <a:t>2017/6/7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799DC-E6E7-0B4A-803D-55F8EE8538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974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71" y="477079"/>
            <a:ext cx="8952800" cy="599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526060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ホワイ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ホワイ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ホワイ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0</Words>
  <Application>Microsoft Macintosh PowerPoint</Application>
  <PresentationFormat>画面に合わせる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7" baseType="lpstr">
      <vt:lpstr>Calibri</vt:lpstr>
      <vt:lpstr>Calibri Light</vt:lpstr>
      <vt:lpstr>游ゴシック</vt:lpstr>
      <vt:lpstr>游ゴシック Light</vt:lpstr>
      <vt:lpstr>Arial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2</cp:revision>
  <dcterms:created xsi:type="dcterms:W3CDTF">2017-05-30T06:47:24Z</dcterms:created>
  <dcterms:modified xsi:type="dcterms:W3CDTF">2017-06-07T04:46:17Z</dcterms:modified>
</cp:coreProperties>
</file>

<file path=docProps/thumbnail.jpeg>
</file>